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04" r:id="rId2"/>
    <p:sldId id="280" r:id="rId3"/>
    <p:sldId id="300" r:id="rId4"/>
    <p:sldId id="305" r:id="rId5"/>
    <p:sldId id="302" r:id="rId6"/>
    <p:sldId id="306" r:id="rId7"/>
    <p:sldId id="293" r:id="rId8"/>
    <p:sldId id="307" r:id="rId9"/>
    <p:sldId id="308" r:id="rId10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2"/>
    <p:restoredTop sz="94643"/>
  </p:normalViewPr>
  <p:slideViewPr>
    <p:cSldViewPr snapToGrid="0" snapToObjects="1">
      <p:cViewPr varScale="1">
        <p:scale>
          <a:sx n="62" d="100"/>
          <a:sy n="62" d="100"/>
        </p:scale>
        <p:origin x="89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6CF6AF9-4C88-4F8A-B2C9-164CBC7A8B22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C76481C-0346-4CC2-B1C0-A2847885F21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0430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481C-0346-4CC2-B1C0-A2847885F21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8326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481C-0346-4CC2-B1C0-A2847885F21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8411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481C-0346-4CC2-B1C0-A2847885F21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670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would take action to recharge our phone.  We need</a:t>
            </a:r>
            <a:r>
              <a:rPr lang="en-US" baseline="0" dirty="0" smtClean="0"/>
              <a:t> to be aware (signs of stress) and take action to recharge ourselves.  START with breathing…</a:t>
            </a:r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hand on chest and belly…practice</a:t>
            </a:r>
            <a:r>
              <a:rPr lang="en-US" baseline="0" dirty="0" smtClean="0"/>
              <a:t> deep, full breathing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481C-0346-4CC2-B1C0-A2847885F21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04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Breathing (10 minutes) </a:t>
            </a:r>
            <a:r>
              <a:rPr lang="en-US" baseline="0" dirty="0" smtClean="0"/>
              <a:t>THEN practice square breathing  START ON BREATHE IN….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481C-0346-4CC2-B1C0-A2847885F21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5086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Chair</a:t>
            </a:r>
            <a:r>
              <a:rPr lang="en-US" baseline="0" dirty="0" smtClean="0"/>
              <a:t> yoga (20 minutes)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76481C-0346-4CC2-B1C0-A2847885F21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2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0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592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53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810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4723805" y="3580805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4723805" y="625078"/>
            <a:ext cx="3750469" cy="26521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669726" y="625078"/>
            <a:ext cx="3750469" cy="560784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 dirty="0"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1826181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139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526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88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1584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387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461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79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4E8C2-898B-724E-95CC-EE818EFEC72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81753-2F40-6C4A-AEB2-6E5503498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861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02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4E8C2-898B-724E-95CC-EE818EFEC72D}" type="datetimeFigureOut">
              <a:rPr lang="en-US" smtClean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81753-2F40-6C4A-AEB2-6E55034980A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39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yoclinic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veryspecialtales.com/square-breathing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51793"/>
            <a:ext cx="8229600" cy="3516922"/>
          </a:xfrm>
        </p:spPr>
        <p:txBody>
          <a:bodyPr>
            <a:normAutofit/>
          </a:bodyPr>
          <a:lstStyle/>
          <a:p>
            <a:r>
              <a:rPr lang="en-US" sz="3600" i="1" dirty="0" smtClean="0"/>
              <a:t>Personal Care Package: </a:t>
            </a:r>
            <a:br>
              <a:rPr lang="en-US" sz="3600" i="1" dirty="0" smtClean="0"/>
            </a:br>
            <a:r>
              <a:rPr lang="en-US" sz="3600" i="1" dirty="0" smtClean="0"/>
              <a:t>self care and stress management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200" dirty="0" smtClean="0"/>
              <a:t>Amy Demchak, Employee Wellness Coordinator</a:t>
            </a:r>
            <a:r>
              <a:rPr lang="en-US" dirty="0"/>
              <a:t/>
            </a:r>
            <a:br>
              <a:rPr lang="en-US" dirty="0"/>
            </a:br>
            <a:r>
              <a:rPr lang="en-US" sz="3200" dirty="0" smtClean="0"/>
              <a:t>Indiana State University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12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UNADJUSTEDNONRAW_thumb_1096.jpg" descr="UNADJUSTEDNONRAW_thumb_1096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t="23482" b="23482"/>
          <a:stretch>
            <a:fillRect/>
          </a:stretch>
        </p:blipFill>
        <p:spPr>
          <a:xfrm>
            <a:off x="4723805" y="3278459"/>
            <a:ext cx="3750469" cy="2241395"/>
          </a:xfrm>
          <a:prstGeom prst="rect">
            <a:avLst/>
          </a:prstGeom>
        </p:spPr>
      </p:pic>
      <p:pic>
        <p:nvPicPr>
          <p:cNvPr id="143" name="UNADJUSTEDNONRAW_thumb_1126.jpg" descr="UNADJUSTEDNONRAW_thumb_1126.jpg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/>
          </a:blip>
          <a:srcRect t="2857" b="2857"/>
          <a:stretch>
            <a:fillRect/>
          </a:stretch>
        </p:blipFill>
        <p:spPr>
          <a:xfrm>
            <a:off x="4723805" y="625079"/>
            <a:ext cx="3750469" cy="2408054"/>
          </a:xfrm>
          <a:prstGeom prst="rect">
            <a:avLst/>
          </a:prstGeom>
        </p:spPr>
      </p:pic>
      <p:pic>
        <p:nvPicPr>
          <p:cNvPr id="144" name="UNADJUSTEDNONRAW_thumb_1097.jpg" descr="UNADJUSTEDNONRAW_thumb_1097.jpg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/>
          </a:blip>
          <a:srcRect l="24920" r="24920"/>
          <a:stretch>
            <a:fillRect/>
          </a:stretch>
        </p:blipFill>
        <p:spPr>
          <a:xfrm>
            <a:off x="669726" y="625078"/>
            <a:ext cx="3750469" cy="48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29059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Pause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043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UNADJUSTEDNONRAW_thumb_1096.jpg" descr="UNADJUSTEDNONRAW_thumb_1096.jpg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/>
          </a:blip>
          <a:srcRect t="23482" b="23482"/>
          <a:stretch>
            <a:fillRect/>
          </a:stretch>
        </p:blipFill>
        <p:spPr>
          <a:xfrm>
            <a:off x="4723805" y="3278459"/>
            <a:ext cx="3750469" cy="2241395"/>
          </a:xfrm>
          <a:prstGeom prst="rect">
            <a:avLst/>
          </a:prstGeom>
        </p:spPr>
      </p:pic>
      <p:pic>
        <p:nvPicPr>
          <p:cNvPr id="143" name="UNADJUSTEDNONRAW_thumb_1126.jpg" descr="UNADJUSTEDNONRAW_thumb_1126.jpg"/>
          <p:cNvPicPr>
            <a:picLocks noGrp="1" noChangeAspect="1"/>
          </p:cNvPicPr>
          <p:nvPr>
            <p:ph type="pic" idx="14"/>
          </p:nvPr>
        </p:nvPicPr>
        <p:blipFill>
          <a:blip r:embed="rId4">
            <a:extLst/>
          </a:blip>
          <a:srcRect t="2857" b="2857"/>
          <a:stretch>
            <a:fillRect/>
          </a:stretch>
        </p:blipFill>
        <p:spPr>
          <a:xfrm>
            <a:off x="4723805" y="625079"/>
            <a:ext cx="3750469" cy="2408054"/>
          </a:xfrm>
          <a:prstGeom prst="rect">
            <a:avLst/>
          </a:prstGeom>
        </p:spPr>
      </p:pic>
      <p:pic>
        <p:nvPicPr>
          <p:cNvPr id="144" name="UNADJUSTEDNONRAW_thumb_1097.jpg" descr="UNADJUSTEDNONRAW_thumb_1097.jpg"/>
          <p:cNvPicPr>
            <a:picLocks noGrp="1" noChangeAspect="1"/>
          </p:cNvPicPr>
          <p:nvPr>
            <p:ph type="pic" idx="15"/>
          </p:nvPr>
        </p:nvPicPr>
        <p:blipFill>
          <a:blip r:embed="rId5">
            <a:extLst/>
          </a:blip>
          <a:srcRect l="24920" r="24920"/>
          <a:stretch>
            <a:fillRect/>
          </a:stretch>
        </p:blipFill>
        <p:spPr>
          <a:xfrm>
            <a:off x="669726" y="625078"/>
            <a:ext cx="3750469" cy="489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69010"/>
      </p:ext>
    </p:extLst>
  </p:cSld>
  <p:clrMapOvr>
    <a:masterClrMapping/>
  </p:clrMapOvr>
  <p:transition spd="med" advClick="0" advTm="3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Pause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22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/>
              <a:t>How stress affects our bodies, mood and behavior</a:t>
            </a:r>
            <a:br>
              <a:rPr lang="en-US" sz="3100" dirty="0" smtClean="0"/>
            </a:br>
            <a:r>
              <a:rPr lang="en-US" sz="2000" dirty="0" smtClean="0">
                <a:hlinkClick r:id="rId3"/>
              </a:rPr>
              <a:t>www.mayoclinic.org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601775"/>
              </p:ext>
            </p:extLst>
          </p:nvPr>
        </p:nvGraphicFramePr>
        <p:xfrm>
          <a:off x="1498917" y="1776047"/>
          <a:ext cx="6146165" cy="3457972"/>
        </p:xfrm>
        <a:graphic>
          <a:graphicData uri="http://schemas.openxmlformats.org/drawingml/2006/table">
            <a:tbl>
              <a:tblPr firstRow="1" firstCol="1" bandRow="1"/>
              <a:tblGrid>
                <a:gridCol w="1898015">
                  <a:extLst>
                    <a:ext uri="{9D8B030D-6E8A-4147-A177-3AD203B41FA5}">
                      <a16:colId xmlns:a16="http://schemas.microsoft.com/office/drawing/2014/main" val="2790638451"/>
                    </a:ext>
                  </a:extLst>
                </a:gridCol>
                <a:gridCol w="1898015">
                  <a:extLst>
                    <a:ext uri="{9D8B030D-6E8A-4147-A177-3AD203B41FA5}">
                      <a16:colId xmlns:a16="http://schemas.microsoft.com/office/drawing/2014/main" val="4035074147"/>
                    </a:ext>
                  </a:extLst>
                </a:gridCol>
                <a:gridCol w="2350135">
                  <a:extLst>
                    <a:ext uri="{9D8B030D-6E8A-4147-A177-3AD203B41FA5}">
                      <a16:colId xmlns:a16="http://schemas.microsoft.com/office/drawing/2014/main" val="1689994770"/>
                    </a:ext>
                  </a:extLst>
                </a:gridCol>
              </a:tblGrid>
              <a:tr h="493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4585A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your body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BA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4585A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your mood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BA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dirty="0">
                          <a:solidFill>
                            <a:srgbClr val="54585A"/>
                          </a:solidFill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 your behavior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BA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376049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Headache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BA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Anxiety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BA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Overeating or undereating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rgbClr val="BABBB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84415986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Muscle tension or pain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Restlessness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Angry outbursts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9561066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Chest pain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Lack of motivation or focus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Drug or alcohol misuse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3061816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Fatigue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Feeling overwhelmed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Tobacco use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353760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Change in sex drive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Irritability or anger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Social withdrawal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794544"/>
                  </a:ext>
                </a:extLst>
              </a:tr>
              <a:tr h="493996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Stomach upset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Sadness or depression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Helvetica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Exercising less often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114300" marB="11430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2268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3315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84" y="425302"/>
            <a:ext cx="7878725" cy="477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679" y="265814"/>
            <a:ext cx="5816010" cy="50396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39905" y="5088449"/>
            <a:ext cx="3273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4"/>
              </a:rPr>
              <a:t>https://veryspecialtales.com/square-breathing/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499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82" y="354529"/>
            <a:ext cx="4351374" cy="33030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0464" y="815439"/>
            <a:ext cx="3912781" cy="2381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40150"/>
            <a:ext cx="9144000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4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5655</TotalTime>
  <Words>132</Words>
  <Application>Microsoft Office PowerPoint</Application>
  <PresentationFormat>On-screen Show (4:3)</PresentationFormat>
  <Paragraphs>37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Helvetica</vt:lpstr>
      <vt:lpstr>Times New Roman</vt:lpstr>
      <vt:lpstr>Office Theme</vt:lpstr>
      <vt:lpstr>Personal Care Package:  self care and stress management  Amy Demchak, Employee Wellness Coordinator Indiana State University</vt:lpstr>
      <vt:lpstr>PowerPoint Presentation</vt:lpstr>
      <vt:lpstr>Pause </vt:lpstr>
      <vt:lpstr>PowerPoint Presentation</vt:lpstr>
      <vt:lpstr>Pause </vt:lpstr>
      <vt:lpstr> How stress affects our bodies, mood and behavior www.mayoclinic.org </vt:lpstr>
      <vt:lpstr>PowerPoint Presentation</vt:lpstr>
      <vt:lpstr>PowerPoint Presentation</vt:lpstr>
      <vt:lpstr>PowerPoint Presentation</vt:lpstr>
    </vt:vector>
  </TitlesOfParts>
  <Company>Indiana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Ted Wilson</dc:creator>
  <cp:lastModifiedBy>Amy Demchak</cp:lastModifiedBy>
  <cp:revision>136</cp:revision>
  <cp:lastPrinted>2018-12-06T14:24:25Z</cp:lastPrinted>
  <dcterms:created xsi:type="dcterms:W3CDTF">2014-01-14T15:45:19Z</dcterms:created>
  <dcterms:modified xsi:type="dcterms:W3CDTF">2020-01-23T20:48:51Z</dcterms:modified>
</cp:coreProperties>
</file>